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7" r:id="rId20"/>
    <p:sldId id="270" r:id="rId21"/>
  </p:sldIdLst>
  <p:sldSz cx="12192000" cy="6858000"/>
  <p:notesSz cx="6858000" cy="9144000"/>
  <p:embeddedFontLst>
    <p:embeddedFont>
      <p:font typeface="Adobe Garamond Pro" panose="02020502060506020403" pitchFamily="18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inzel" panose="00000500000000000000" pitchFamily="5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9564" autoAdjust="0"/>
  </p:normalViewPr>
  <p:slideViewPr>
    <p:cSldViewPr snapToGrid="0">
      <p:cViewPr>
        <p:scale>
          <a:sx n="66" d="100"/>
          <a:sy n="66" d="100"/>
        </p:scale>
        <p:origin x="1320" y="206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12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00_HARDDRIVE\03_STUDIES\03_CGL\02 SUMMER 19\09_NARRATIVE\BrainDrainInteractive\Deliverables\Second Deliverables\Presentation Assets\Images_01 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207793" y="5747234"/>
            <a:ext cx="2295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Cowardice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7823273" y="392746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5156" y="777466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55" y="1254020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TRENDS IN </a:t>
            </a:r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46" y="1647315"/>
            <a:ext cx="5180609" cy="382805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2148143" y="5531034"/>
            <a:ext cx="316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078397" y="5531034"/>
            <a:ext cx="305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2303086" y="5465629"/>
            <a:ext cx="2398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546879" y="5465629"/>
            <a:ext cx="2587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" y="1596668"/>
            <a:ext cx="5345320" cy="3949765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66" y="1530560"/>
            <a:ext cx="5524251" cy="4081981"/>
          </a:xfrm>
          <a:prstGeom prst="rect">
            <a:avLst/>
          </a:prstGeom>
        </p:spPr>
      </p:pic>
      <p:sp>
        <p:nvSpPr>
          <p:cNvPr id="8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TRENDS IN </a:t>
            </a:r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MEDIA HISTORY</a:t>
            </a:r>
          </a:p>
        </p:txBody>
      </p:sp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45" y="21006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16" y="146640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8" y="4150515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278209" y="1196310"/>
            <a:ext cx="563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CLASS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STRUCTURE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27" y="3451958"/>
            <a:ext cx="3105823" cy="7500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56" y="5368805"/>
            <a:ext cx="2548893" cy="75009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39" y="5368805"/>
            <a:ext cx="2301563" cy="75009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13" y="5368805"/>
            <a:ext cx="2172962" cy="75009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72" y="2174438"/>
            <a:ext cx="4857533" cy="87062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6872795" y="3572909"/>
            <a:ext cx="2370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05EF43-E244-4BC7-BEA8-6E5C226BF029}"/>
              </a:ext>
            </a:extLst>
          </p:cNvPr>
          <p:cNvSpPr txBox="1"/>
          <p:nvPr/>
        </p:nvSpPr>
        <p:spPr>
          <a:xfrm>
            <a:off x="4702148" y="5526486"/>
            <a:ext cx="1508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B7105E-1F6D-45B6-B603-F9C224628FCD}"/>
              </a:ext>
            </a:extLst>
          </p:cNvPr>
          <p:cNvSpPr txBox="1"/>
          <p:nvPr/>
        </p:nvSpPr>
        <p:spPr>
          <a:xfrm>
            <a:off x="7573441" y="5526486"/>
            <a:ext cx="1095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Breath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84E0B6-A735-4BF4-99E1-AB2960896AD6}"/>
              </a:ext>
            </a:extLst>
          </p:cNvPr>
          <p:cNvSpPr txBox="1"/>
          <p:nvPr/>
        </p:nvSpPr>
        <p:spPr>
          <a:xfrm>
            <a:off x="10086187" y="5520113"/>
            <a:ext cx="990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90446" y="3454513"/>
            <a:ext cx="1166749" cy="2661836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8731242" y="3575552"/>
            <a:ext cx="1166749" cy="241975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104738" y="3045063"/>
            <a:ext cx="0" cy="4068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102320" y="4720549"/>
            <a:ext cx="0" cy="64825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16262" y="2319760"/>
            <a:ext cx="3727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Blueprint Component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pic>
        <p:nvPicPr>
          <p:cNvPr id="36" name="Grafik 25">
            <a:extLst>
              <a:ext uri="{FF2B5EF4-FFF2-40B4-BE49-F238E27FC236}">
                <a16:creationId xmlns:a16="http://schemas.microsoft.com/office/drawing/2014/main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7" y="3451957"/>
            <a:ext cx="4384534" cy="750098"/>
          </a:xfrm>
          <a:prstGeom prst="rect">
            <a:avLst/>
          </a:prstGeom>
        </p:spPr>
      </p:pic>
      <p:pic>
        <p:nvPicPr>
          <p:cNvPr id="37" name="Grafik 31">
            <a:extLst>
              <a:ext uri="{FF2B5EF4-FFF2-40B4-BE49-F238E27FC236}">
                <a16:creationId xmlns:a16="http://schemas.microsoft.com/office/drawing/2014/main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92" y="2174437"/>
            <a:ext cx="2536684" cy="870625"/>
          </a:xfrm>
          <a:prstGeom prst="rect">
            <a:avLst/>
          </a:prstGeom>
        </p:spPr>
      </p:pic>
      <p:sp>
        <p:nvSpPr>
          <p:cNvPr id="38" name="Textfeld 13">
            <a:extLst>
              <a:ext uri="{FF2B5EF4-FFF2-40B4-BE49-F238E27FC236}">
                <a16:creationId xmlns:a16="http://schemas.microsoft.com/office/drawing/2014/main" id="{C04E852F-A2C8-4231-9D52-F397B5244E90}"/>
              </a:ext>
            </a:extLst>
          </p:cNvPr>
          <p:cNvSpPr txBox="1"/>
          <p:nvPr/>
        </p:nvSpPr>
        <p:spPr>
          <a:xfrm>
            <a:off x="1069701" y="3563383"/>
            <a:ext cx="391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Third Person Character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59246" y="2319759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Character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cxnSp>
        <p:nvCxnSpPr>
          <p:cNvPr id="41" name="Gerade Verbindung mit Pfeil 43">
            <a:extLst>
              <a:ext uri="{FF2B5EF4-FFF2-40B4-BE49-F238E27FC236}">
                <a16:creationId xmlns:a16="http://schemas.microsoft.com/office/drawing/2014/main" id="{B91D2301-6601-4420-8FE7-205E99483955}"/>
              </a:ext>
            </a:extLst>
          </p:cNvPr>
          <p:cNvCxnSpPr>
            <a:cxnSpLocks/>
          </p:cNvCxnSpPr>
          <p:nvPr/>
        </p:nvCxnSpPr>
        <p:spPr>
          <a:xfrm>
            <a:off x="3033340" y="3045062"/>
            <a:ext cx="0" cy="4068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3" y="735966"/>
            <a:ext cx="11401751" cy="59979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51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aracterIdle_Render">
            <a:hlinkClick r:id="" action="ppaction://media"/>
            <a:extLst>
              <a:ext uri="{FF2B5EF4-FFF2-40B4-BE49-F238E27FC236}">
                <a16:creationId xmlns:a16="http://schemas.microsoft.com/office/drawing/2014/main" id="{193D4705-7655-4E77-BF75-330C0DF66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484" t="6496" r="12484" b="6496"/>
          <a:stretch/>
        </p:blipFill>
        <p:spPr>
          <a:xfrm>
            <a:off x="838948" y="-1"/>
            <a:ext cx="10514102" cy="6858001"/>
          </a:xfrm>
          <a:prstGeom prst="rect">
            <a:avLst/>
          </a:prstGeom>
          <a:ln w="57150">
            <a:noFill/>
          </a:ln>
          <a:effectLst>
            <a:glow rad="127000">
              <a:schemeClr val="bg1">
                <a:alpha val="40000"/>
              </a:schemeClr>
            </a:glow>
            <a:outerShdw blurRad="165100" dist="165100" dir="36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572073" y="2708920"/>
            <a:ext cx="11047854" cy="3828292"/>
          </a:xfrm>
          <a:prstGeom prst="rect">
            <a:avLst/>
          </a:prstGeom>
          <a:effectLst/>
        </p:spPr>
      </p:pic>
      <p:pic>
        <p:nvPicPr>
          <p:cNvPr id="15364" name="Picture 4" descr="D:\00_HARDDRIVE\03_STUDIES\03_CGL\02 SUMMER 19\09_NARRATIVE\BrainDrainInteractive\Art\Memory Shards\Arms Area Memories\I_Arms Memories_Scene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518" y="289500"/>
            <a:ext cx="3263181" cy="24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D:\00_HARDDRIVE\03_STUDIES\03_CGL\02 SUMMER 19\09_NARRATIVE\BrainDrainInteractive\Art\Memory Shards\Legs Area Memories\I_Leg Memories_Scene04_v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6663" y="463181"/>
            <a:ext cx="2796270" cy="2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:\00_HARDDRIVE\03_STUDIES\03_CGL\02 SUMMER 19\09_NARRATIVE\BrainDrainInteractive\Art\Memory Shards\Torso Area Memories\I_Torso Memories_Scene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097" y="289498"/>
            <a:ext cx="3263181" cy="24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111304" y="424388"/>
            <a:ext cx="5969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GAMEPLAY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6" y="2254969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dited_Gameplay">
            <a:hlinkClick r:id="" action="ppaction://media"/>
            <a:extLst>
              <a:ext uri="{FF2B5EF4-FFF2-40B4-BE49-F238E27FC236}">
                <a16:creationId xmlns:a16="http://schemas.microsoft.com/office/drawing/2014/main" id="{AD14866E-1580-48CA-9A17-0F749CC59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555958" y="385600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LOVE?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4114693" y="424388"/>
            <a:ext cx="3962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THANK</a:t>
            </a:r>
            <a:r>
              <a:rPr lang="en-US" sz="4000" b="1" spc="300" dirty="0">
                <a:latin typeface="Cinzel" pitchFamily="50" charset="0"/>
              </a:rPr>
              <a:t> </a:t>
            </a:r>
            <a:r>
              <a:rPr lang="en-US" sz="40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69169" y="1388645"/>
            <a:ext cx="10253661" cy="5160415"/>
            <a:chOff x="420197" y="1266167"/>
            <a:chExt cx="11457703" cy="576637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88DC35B-D009-4AB2-B2B1-23D80368CCF5}"/>
                </a:ext>
              </a:extLst>
            </p:cNvPr>
            <p:cNvSpPr txBox="1"/>
            <p:nvPr/>
          </p:nvSpPr>
          <p:spPr>
            <a:xfrm>
              <a:off x="2571589" y="2697100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E3270E3-E462-4291-9C5E-75F8D3CC5DD4}"/>
                </a:ext>
              </a:extLst>
            </p:cNvPr>
            <p:cNvSpPr txBox="1"/>
            <p:nvPr/>
          </p:nvSpPr>
          <p:spPr>
            <a:xfrm>
              <a:off x="2872110" y="1266167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</a:t>
              </a:r>
              <a:r>
                <a:rPr lang="en-US" sz="4400" b="1" spc="300" dirty="0">
                  <a:effectLst>
                    <a:glow rad="63500">
                      <a:schemeClr val="tx1">
                        <a:alpha val="30000"/>
                      </a:schemeClr>
                    </a:glow>
                  </a:effectLst>
                  <a:latin typeface="Cinzel" pitchFamily="50" charset="0"/>
                </a:rPr>
                <a:t>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7F44EAF-CCF7-4995-AE0C-99B37AA7381E}"/>
                </a:ext>
              </a:extLst>
            </p:cNvPr>
            <p:cNvSpPr txBox="1"/>
            <p:nvPr/>
          </p:nvSpPr>
          <p:spPr>
            <a:xfrm>
              <a:off x="7908253" y="3116995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3A58BBA-1D02-49E3-942E-84A8BB0CDF55}"/>
                </a:ext>
              </a:extLst>
            </p:cNvPr>
            <p:cNvSpPr txBox="1"/>
            <p:nvPr/>
          </p:nvSpPr>
          <p:spPr>
            <a:xfrm>
              <a:off x="420197" y="603173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6412FDC-7EB8-4499-9F12-520A287BB216}"/>
                </a:ext>
              </a:extLst>
            </p:cNvPr>
            <p:cNvSpPr txBox="1"/>
            <p:nvPr/>
          </p:nvSpPr>
          <p:spPr>
            <a:xfrm>
              <a:off x="8212958" y="6358461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8404173" y="4756918"/>
              <a:ext cx="2420319" cy="722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C94CDFA-F4E4-4B64-9F75-74DE6A857EB4}"/>
                </a:ext>
              </a:extLst>
            </p:cNvPr>
            <p:cNvSpPr txBox="1"/>
            <p:nvPr/>
          </p:nvSpPr>
          <p:spPr>
            <a:xfrm>
              <a:off x="1042922" y="4083185"/>
              <a:ext cx="2851004" cy="1203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leisure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845" y="3203520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1856945" y="732512"/>
            <a:ext cx="6564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PRODUCTION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PLAN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8283" y="1700808"/>
            <a:ext cx="11192062" cy="4553746"/>
            <a:chOff x="370796" y="1577593"/>
            <a:chExt cx="11494896" cy="4676961"/>
          </a:xfrm>
        </p:grpSpPr>
        <p:pic>
          <p:nvPicPr>
            <p:cNvPr id="5123" name="Picture 3" descr="D:\00_HARDDRIVE\03_STUDIES\03_CGL\02 SUMMER 19\09_NARRATIVE\BrainDrainInteractive\Deliverables\Second Deliverables\Presentation Assets\Images_05 Prod Plan.png"/>
            <p:cNvPicPr>
              <a:picLocks noChangeAspect="1" noChangeArrowheads="1"/>
            </p:cNvPicPr>
            <p:nvPr/>
          </p:nvPicPr>
          <p:blipFill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6" y="1577593"/>
              <a:ext cx="11494896" cy="467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4986850" y="1920724"/>
              <a:ext cx="2656265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A00BAE3-4C97-44FF-8686-58416008566F}"/>
                </a:ext>
              </a:extLst>
            </p:cNvPr>
            <p:cNvSpPr txBox="1"/>
            <p:nvPr/>
          </p:nvSpPr>
          <p:spPr>
            <a:xfrm>
              <a:off x="4986850" y="3183909"/>
              <a:ext cx="471522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8F87CCC-64D4-4073-AFAA-D014DD9AA252}"/>
                </a:ext>
              </a:extLst>
            </p:cNvPr>
            <p:cNvSpPr txBox="1"/>
            <p:nvPr/>
          </p:nvSpPr>
          <p:spPr>
            <a:xfrm>
              <a:off x="4967999" y="4279832"/>
              <a:ext cx="535125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4EC9B49-F5EF-4DB2-9E7B-C71DD4C4CDA1}"/>
                </a:ext>
              </a:extLst>
            </p:cNvPr>
            <p:cNvSpPr txBox="1"/>
            <p:nvPr/>
          </p:nvSpPr>
          <p:spPr>
            <a:xfrm>
              <a:off x="4986850" y="5340326"/>
              <a:ext cx="129016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Polish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D284B4-3E1C-47C1-B616-370D4E0CF529}"/>
                </a:ext>
              </a:extLst>
            </p:cNvPr>
            <p:cNvSpPr txBox="1"/>
            <p:nvPr/>
          </p:nvSpPr>
          <p:spPr>
            <a:xfrm>
              <a:off x="1735409" y="1920725"/>
              <a:ext cx="2554913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9, 2019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67D8702D-58A3-4227-B69B-E40C2FCA0AFD}"/>
                </a:ext>
              </a:extLst>
            </p:cNvPr>
            <p:cNvSpPr txBox="1"/>
            <p:nvPr/>
          </p:nvSpPr>
          <p:spPr>
            <a:xfrm>
              <a:off x="1735409" y="3166489"/>
              <a:ext cx="2791991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June 23, 2019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606E22-E1B9-4157-8EEA-29C6E5760061}"/>
                </a:ext>
              </a:extLst>
            </p:cNvPr>
            <p:cNvSpPr txBox="1"/>
            <p:nvPr/>
          </p:nvSpPr>
          <p:spPr>
            <a:xfrm>
              <a:off x="1735409" y="4279833"/>
              <a:ext cx="2442960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7, 2019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4541B99-EBC3-4C2A-B563-BECFD64FF2DB}"/>
                </a:ext>
              </a:extLst>
            </p:cNvPr>
            <p:cNvSpPr txBox="1"/>
            <p:nvPr/>
          </p:nvSpPr>
          <p:spPr>
            <a:xfrm>
              <a:off x="1735409" y="5302226"/>
              <a:ext cx="2680038" cy="663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" pitchFamily="18" charset="0"/>
                </a:rPr>
                <a:t>July 16,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262997" y="534249"/>
            <a:ext cx="366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25863" y="596116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ABILITIES</a:t>
            </a:r>
          </a:p>
        </p:txBody>
      </p:sp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8" y="310061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03" y="13110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74" y="4785895"/>
            <a:ext cx="5745162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3283142" y="3898061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9645071" y="754164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8047326" y="4482836"/>
            <a:ext cx="2148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Push objects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1467</Words>
  <Application>Microsoft Office PowerPoint</Application>
  <PresentationFormat>Breitbild</PresentationFormat>
  <Paragraphs>181</Paragraphs>
  <Slides>20</Slides>
  <Notes>20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Cinzel</vt:lpstr>
      <vt:lpstr>Calibri</vt:lpstr>
      <vt:lpstr>Arial</vt:lpstr>
      <vt:lpstr>Adobe Garamond Pro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162</cp:revision>
  <dcterms:created xsi:type="dcterms:W3CDTF">2019-06-05T13:05:48Z</dcterms:created>
  <dcterms:modified xsi:type="dcterms:W3CDTF">2019-06-26T19:47:57Z</dcterms:modified>
</cp:coreProperties>
</file>